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801350" cy="51206400"/>
  <p:notesSz cx="6858000" cy="9144000"/>
  <p:defaultTextStyle>
    <a:defPPr>
      <a:defRPr lang="de-DE"/>
    </a:defPPr>
    <a:lvl1pPr marL="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165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4330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1495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08660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5825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2990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0155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173200" algn="l" defTabSz="3543300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CC"/>
    <a:srgbClr val="FFF301"/>
    <a:srgbClr val="FF99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07" autoAdjust="0"/>
  </p:normalViewPr>
  <p:slideViewPr>
    <p:cSldViewPr>
      <p:cViewPr>
        <p:scale>
          <a:sx n="98" d="100"/>
          <a:sy n="98" d="100"/>
        </p:scale>
        <p:origin x="1332" y="186"/>
      </p:cViewPr>
      <p:guideLst>
        <p:guide orient="horz" pos="16128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0101" y="15907184"/>
            <a:ext cx="9181148" cy="1097618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0203" y="29016960"/>
            <a:ext cx="7560945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14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086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5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2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0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17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4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73233" y="2738126"/>
            <a:ext cx="1822729" cy="5824728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5051" y="2738126"/>
            <a:ext cx="5288162" cy="5824728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232" y="32904855"/>
            <a:ext cx="9181148" cy="1017016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3232" y="21703464"/>
            <a:ext cx="9181148" cy="11201394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165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4330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14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0866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582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299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015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17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9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5052" y="15930883"/>
            <a:ext cx="3555444" cy="45054526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40518" y="15930883"/>
            <a:ext cx="3555444" cy="45054526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68" y="2050630"/>
            <a:ext cx="9721215" cy="85344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68" y="11462175"/>
            <a:ext cx="4772472" cy="4776890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1650" indent="0">
              <a:buNone/>
              <a:defRPr sz="7800" b="1"/>
            </a:lvl2pPr>
            <a:lvl3pPr marL="3543300" indent="0">
              <a:buNone/>
              <a:defRPr sz="7000" b="1"/>
            </a:lvl3pPr>
            <a:lvl4pPr marL="5314950" indent="0">
              <a:buNone/>
              <a:defRPr sz="6200" b="1"/>
            </a:lvl4pPr>
            <a:lvl5pPr marL="7086600" indent="0">
              <a:buNone/>
              <a:defRPr sz="6200" b="1"/>
            </a:lvl5pPr>
            <a:lvl6pPr marL="8858250" indent="0">
              <a:buNone/>
              <a:defRPr sz="6200" b="1"/>
            </a:lvl6pPr>
            <a:lvl7pPr marL="10629900" indent="0">
              <a:buNone/>
              <a:defRPr sz="6200" b="1"/>
            </a:lvl7pPr>
            <a:lvl8pPr marL="12401550" indent="0">
              <a:buNone/>
              <a:defRPr sz="6200" b="1"/>
            </a:lvl8pPr>
            <a:lvl9pPr marL="14173200" indent="0">
              <a:buNone/>
              <a:defRPr sz="6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68" y="16239065"/>
            <a:ext cx="4772472" cy="29502950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86937" y="11462175"/>
            <a:ext cx="4774346" cy="4776890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1650" indent="0">
              <a:buNone/>
              <a:defRPr sz="7800" b="1"/>
            </a:lvl2pPr>
            <a:lvl3pPr marL="3543300" indent="0">
              <a:buNone/>
              <a:defRPr sz="7000" b="1"/>
            </a:lvl3pPr>
            <a:lvl4pPr marL="5314950" indent="0">
              <a:buNone/>
              <a:defRPr sz="6200" b="1"/>
            </a:lvl4pPr>
            <a:lvl5pPr marL="7086600" indent="0">
              <a:buNone/>
              <a:defRPr sz="6200" b="1"/>
            </a:lvl5pPr>
            <a:lvl6pPr marL="8858250" indent="0">
              <a:buNone/>
              <a:defRPr sz="6200" b="1"/>
            </a:lvl6pPr>
            <a:lvl7pPr marL="10629900" indent="0">
              <a:buNone/>
              <a:defRPr sz="6200" b="1"/>
            </a:lvl7pPr>
            <a:lvl8pPr marL="12401550" indent="0">
              <a:buNone/>
              <a:defRPr sz="6200" b="1"/>
            </a:lvl8pPr>
            <a:lvl9pPr marL="14173200" indent="0">
              <a:buNone/>
              <a:defRPr sz="6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86937" y="16239065"/>
            <a:ext cx="4774346" cy="29502950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68" y="2038775"/>
            <a:ext cx="3553570" cy="867664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3028" y="2038778"/>
            <a:ext cx="6038255" cy="43703246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68" y="10715418"/>
            <a:ext cx="3553570" cy="35026606"/>
          </a:xfrm>
        </p:spPr>
        <p:txBody>
          <a:bodyPr/>
          <a:lstStyle>
            <a:lvl1pPr marL="0" indent="0">
              <a:buNone/>
              <a:defRPr sz="5400"/>
            </a:lvl1pPr>
            <a:lvl2pPr marL="1771650" indent="0">
              <a:buNone/>
              <a:defRPr sz="4700"/>
            </a:lvl2pPr>
            <a:lvl3pPr marL="3543300" indent="0">
              <a:buNone/>
              <a:defRPr sz="3900"/>
            </a:lvl3pPr>
            <a:lvl4pPr marL="5314950" indent="0">
              <a:buNone/>
              <a:defRPr sz="3500"/>
            </a:lvl4pPr>
            <a:lvl5pPr marL="7086600" indent="0">
              <a:buNone/>
              <a:defRPr sz="3500"/>
            </a:lvl5pPr>
            <a:lvl6pPr marL="8858250" indent="0">
              <a:buNone/>
              <a:defRPr sz="3500"/>
            </a:lvl6pPr>
            <a:lvl7pPr marL="10629900" indent="0">
              <a:buNone/>
              <a:defRPr sz="3500"/>
            </a:lvl7pPr>
            <a:lvl8pPr marL="12401550" indent="0">
              <a:buNone/>
              <a:defRPr sz="3500"/>
            </a:lvl8pPr>
            <a:lvl9pPr marL="14173200" indent="0">
              <a:buNone/>
              <a:defRPr sz="3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9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7140" y="35844483"/>
            <a:ext cx="6480810" cy="4231646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117140" y="4575385"/>
            <a:ext cx="6480810" cy="30723840"/>
          </a:xfrm>
        </p:spPr>
        <p:txBody>
          <a:bodyPr/>
          <a:lstStyle>
            <a:lvl1pPr marL="0" indent="0">
              <a:buNone/>
              <a:defRPr sz="12400"/>
            </a:lvl1pPr>
            <a:lvl2pPr marL="1771650" indent="0">
              <a:buNone/>
              <a:defRPr sz="10900"/>
            </a:lvl2pPr>
            <a:lvl3pPr marL="3543300" indent="0">
              <a:buNone/>
              <a:defRPr sz="9300"/>
            </a:lvl3pPr>
            <a:lvl4pPr marL="5314950" indent="0">
              <a:buNone/>
              <a:defRPr sz="7800"/>
            </a:lvl4pPr>
            <a:lvl5pPr marL="7086600" indent="0">
              <a:buNone/>
              <a:defRPr sz="7800"/>
            </a:lvl5pPr>
            <a:lvl6pPr marL="8858250" indent="0">
              <a:buNone/>
              <a:defRPr sz="7800"/>
            </a:lvl6pPr>
            <a:lvl7pPr marL="10629900" indent="0">
              <a:buNone/>
              <a:defRPr sz="7800"/>
            </a:lvl7pPr>
            <a:lvl8pPr marL="12401550" indent="0">
              <a:buNone/>
              <a:defRPr sz="7800"/>
            </a:lvl8pPr>
            <a:lvl9pPr marL="14173200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17140" y="40076129"/>
            <a:ext cx="6480810" cy="6009634"/>
          </a:xfrm>
        </p:spPr>
        <p:txBody>
          <a:bodyPr/>
          <a:lstStyle>
            <a:lvl1pPr marL="0" indent="0">
              <a:buNone/>
              <a:defRPr sz="5400"/>
            </a:lvl1pPr>
            <a:lvl2pPr marL="1771650" indent="0">
              <a:buNone/>
              <a:defRPr sz="4700"/>
            </a:lvl2pPr>
            <a:lvl3pPr marL="3543300" indent="0">
              <a:buNone/>
              <a:defRPr sz="3900"/>
            </a:lvl3pPr>
            <a:lvl4pPr marL="5314950" indent="0">
              <a:buNone/>
              <a:defRPr sz="3500"/>
            </a:lvl4pPr>
            <a:lvl5pPr marL="7086600" indent="0">
              <a:buNone/>
              <a:defRPr sz="3500"/>
            </a:lvl5pPr>
            <a:lvl6pPr marL="8858250" indent="0">
              <a:buNone/>
              <a:defRPr sz="3500"/>
            </a:lvl6pPr>
            <a:lvl7pPr marL="10629900" indent="0">
              <a:buNone/>
              <a:defRPr sz="3500"/>
            </a:lvl7pPr>
            <a:lvl8pPr marL="12401550" indent="0">
              <a:buNone/>
              <a:defRPr sz="3500"/>
            </a:lvl8pPr>
            <a:lvl9pPr marL="14173200" indent="0">
              <a:buNone/>
              <a:defRPr sz="3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2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68" y="2050630"/>
            <a:ext cx="9721215" cy="8534400"/>
          </a:xfrm>
          <a:prstGeom prst="rect">
            <a:avLst/>
          </a:prstGeom>
        </p:spPr>
        <p:txBody>
          <a:bodyPr vert="horz" lIns="354330" tIns="177165" rIns="354330" bIns="177165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68" y="11948169"/>
            <a:ext cx="9721215" cy="33793855"/>
          </a:xfrm>
          <a:prstGeom prst="rect">
            <a:avLst/>
          </a:prstGeom>
        </p:spPr>
        <p:txBody>
          <a:bodyPr vert="horz" lIns="354330" tIns="177165" rIns="354330" bIns="177165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40068" y="47460753"/>
            <a:ext cx="2520315" cy="2726265"/>
          </a:xfrm>
          <a:prstGeom prst="rect">
            <a:avLst/>
          </a:prstGeom>
        </p:spPr>
        <p:txBody>
          <a:bodyPr vert="horz" lIns="354330" tIns="177165" rIns="354330" bIns="177165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FC28-D4F4-49D4-A787-F4F72EE5B42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90461" y="47460753"/>
            <a:ext cx="3420428" cy="2726265"/>
          </a:xfrm>
          <a:prstGeom prst="rect">
            <a:avLst/>
          </a:prstGeom>
        </p:spPr>
        <p:txBody>
          <a:bodyPr vert="horz" lIns="354330" tIns="177165" rIns="354330" bIns="177165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0968" y="47460753"/>
            <a:ext cx="2520315" cy="2726265"/>
          </a:xfrm>
          <a:prstGeom prst="rect">
            <a:avLst/>
          </a:prstGeom>
        </p:spPr>
        <p:txBody>
          <a:bodyPr vert="horz" lIns="354330" tIns="177165" rIns="354330" bIns="177165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46BA-BA25-4DCE-933C-8C91EEA16E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43300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8738" indent="-1328738" algn="l" defTabSz="354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931" indent="-1107281" algn="l" defTabSz="3543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2912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0077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7242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4407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572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28737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059025" indent="-885825" algn="l" defTabSz="3543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165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4330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1495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08660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5825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2990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0155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173200" algn="l" defTabSz="3543300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hteck 145"/>
          <p:cNvSpPr/>
          <p:nvPr/>
        </p:nvSpPr>
        <p:spPr>
          <a:xfrm>
            <a:off x="-1191157" y="3797840"/>
            <a:ext cx="13033448" cy="96360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184376"/>
            <a:ext cx="100393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echteck 144"/>
          <p:cNvSpPr/>
          <p:nvPr/>
        </p:nvSpPr>
        <p:spPr>
          <a:xfrm>
            <a:off x="-971366" y="45358704"/>
            <a:ext cx="13033448" cy="141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9" y="10983641"/>
            <a:ext cx="6515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24"/>
          <p:cNvSpPr/>
          <p:nvPr/>
        </p:nvSpPr>
        <p:spPr>
          <a:xfrm>
            <a:off x="-864021" y="28353247"/>
            <a:ext cx="13033448" cy="1015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56259" y="184376"/>
            <a:ext cx="907300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Ihr</a:t>
            </a:r>
            <a:endParaRPr lang="en-US" dirty="0"/>
          </a:p>
        </p:txBody>
      </p:sp>
      <p:pic>
        <p:nvPicPr>
          <p:cNvPr id="18" name="Grafik 17" descr="C:\Users\Chefkoch\Desktop\Downloa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40" y="184376"/>
            <a:ext cx="3043576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feld 36"/>
          <p:cNvSpPr txBox="1"/>
          <p:nvPr/>
        </p:nvSpPr>
        <p:spPr>
          <a:xfrm>
            <a:off x="1125555" y="2920680"/>
            <a:ext cx="4352282" cy="58477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HERZLICH WILLKOMMEN</a:t>
            </a:r>
          </a:p>
        </p:txBody>
      </p:sp>
      <p:sp>
        <p:nvSpPr>
          <p:cNvPr id="38" name="Rechteck 37"/>
          <p:cNvSpPr/>
          <p:nvPr/>
        </p:nvSpPr>
        <p:spPr>
          <a:xfrm>
            <a:off x="5451798" y="2920680"/>
            <a:ext cx="2325141" cy="71649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629506" y="823156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Institut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Facility Management</a:t>
            </a:r>
            <a:endParaRPr lang="en-US" sz="1800" dirty="0"/>
          </a:p>
        </p:txBody>
      </p:sp>
      <p:sp>
        <p:nvSpPr>
          <p:cNvPr id="7" name="Abgerundetes Rechteck 6"/>
          <p:cNvSpPr/>
          <p:nvPr/>
        </p:nvSpPr>
        <p:spPr>
          <a:xfrm>
            <a:off x="8130207" y="373194"/>
            <a:ext cx="809677" cy="449962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Login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9092283" y="373195"/>
            <a:ext cx="844175" cy="449963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E-</a:t>
            </a:r>
            <a:r>
              <a:rPr lang="en-US" sz="800" dirty="0" err="1" smtClean="0">
                <a:solidFill>
                  <a:schemeClr val="bg1"/>
                </a:solidFill>
              </a:rPr>
              <a:t>Classrooom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47296112"/>
            <a:ext cx="98742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00114" y="50232838"/>
            <a:ext cx="9901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Wichtig</a:t>
            </a:r>
            <a:r>
              <a:rPr lang="en-US" sz="3200" dirty="0" smtClean="0"/>
              <a:t>: link von </a:t>
            </a:r>
            <a:r>
              <a:rPr lang="en-US" sz="3200" dirty="0" err="1" smtClean="0"/>
              <a:t>jeder</a:t>
            </a:r>
            <a:r>
              <a:rPr lang="en-US" sz="3200" dirty="0" smtClean="0"/>
              <a:t> </a:t>
            </a:r>
            <a:r>
              <a:rPr lang="en-US" sz="3200" dirty="0" err="1" smtClean="0"/>
              <a:t>Einbahn-Unterseite</a:t>
            </a:r>
            <a:r>
              <a:rPr lang="en-US" sz="3200" dirty="0" smtClean="0"/>
              <a:t> </a:t>
            </a:r>
            <a:r>
              <a:rPr lang="en-US" sz="3200" dirty="0" err="1" smtClean="0"/>
              <a:t>zur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Nächsten</a:t>
            </a:r>
            <a:r>
              <a:rPr lang="en-US" sz="3200" dirty="0" smtClean="0"/>
              <a:t> Station </a:t>
            </a:r>
            <a:r>
              <a:rPr lang="en-US" sz="3200" dirty="0" smtClean="0"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Kundenreise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28" y="29408190"/>
            <a:ext cx="2133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14" y="29408190"/>
            <a:ext cx="21145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63" y="29408190"/>
            <a:ext cx="2019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67" y="32046962"/>
            <a:ext cx="21145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88" y="32046962"/>
            <a:ext cx="20478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62" y="32085062"/>
            <a:ext cx="2047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hteck 26"/>
          <p:cNvSpPr/>
          <p:nvPr/>
        </p:nvSpPr>
        <p:spPr>
          <a:xfrm>
            <a:off x="-31345" y="86583"/>
            <a:ext cx="4761831" cy="101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7" y="56628"/>
            <a:ext cx="2943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94789" y="361490"/>
            <a:ext cx="5272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Seminare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Lehrgänge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– Services -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Verlag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05" y="35036108"/>
            <a:ext cx="2038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00" y="35036108"/>
            <a:ext cx="2060537" cy="19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1536414" y="34866831"/>
            <a:ext cx="1338828" cy="338554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Cornelia </a:t>
            </a:r>
            <a:r>
              <a:rPr lang="de-DE" sz="1600" b="1" dirty="0" smtClean="0">
                <a:solidFill>
                  <a:schemeClr val="bg1"/>
                </a:solidFill>
              </a:rPr>
              <a:t>Hipp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551414" y="31877685"/>
            <a:ext cx="1406732" cy="338554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Nico Hofmann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320555" y="31877685"/>
            <a:ext cx="2014911" cy="338554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Dagmar Schaumlöffel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406314" y="34820084"/>
            <a:ext cx="1865062" cy="338554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Matthias Geiselhart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8083900" y="31881639"/>
            <a:ext cx="1369286" cy="338554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Thomas Singh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8053953" y="29246891"/>
            <a:ext cx="1510350" cy="338554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Miriam Priester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824611" y="28966766"/>
            <a:ext cx="1283621" cy="538609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Andreas Lutz</a:t>
            </a:r>
          </a:p>
          <a:p>
            <a:r>
              <a:rPr lang="en-US" sz="1300" dirty="0" err="1" smtClean="0">
                <a:solidFill>
                  <a:schemeClr val="bg1"/>
                </a:solidFill>
              </a:rPr>
              <a:t>Geschäftsführer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551414" y="28982155"/>
            <a:ext cx="1183786" cy="523220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Martin Lutz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Geschäftsführer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4392563" y="33822243"/>
            <a:ext cx="1783309" cy="46166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Dipl. Ing. Hygienetechnik</a:t>
            </a:r>
            <a:r>
              <a:rPr lang="de-DE" sz="1200" b="1" dirty="0">
                <a:solidFill>
                  <a:schemeClr val="bg1"/>
                </a:solidFill>
              </a:rPr>
              <a:t/>
            </a:r>
            <a:br>
              <a:rPr lang="de-DE" sz="1200" b="1" dirty="0">
                <a:solidFill>
                  <a:schemeClr val="bg1"/>
                </a:solidFill>
              </a:rPr>
            </a:br>
            <a:r>
              <a:rPr lang="de-DE" sz="1200" b="1" dirty="0">
                <a:solidFill>
                  <a:schemeClr val="bg1"/>
                </a:solidFill>
              </a:rPr>
              <a:t>Geprüfte </a:t>
            </a:r>
            <a:r>
              <a:rPr lang="de-DE" sz="1200" b="1" dirty="0" err="1">
                <a:solidFill>
                  <a:schemeClr val="bg1"/>
                </a:solidFill>
              </a:rPr>
              <a:t>Desinfektorin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982587" y="33844915"/>
            <a:ext cx="1737399" cy="46166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chemeClr val="bg1"/>
                </a:solidFill>
              </a:rPr>
              <a:t>Gebäudereinigermeister</a:t>
            </a:r>
            <a:endParaRPr lang="de-DE" sz="1200" b="1" dirty="0" smtClean="0">
              <a:solidFill>
                <a:schemeClr val="bg1"/>
              </a:solidFill>
            </a:endParaRPr>
          </a:p>
          <a:p>
            <a:r>
              <a:rPr lang="de-DE" sz="1200" b="1" dirty="0" smtClean="0">
                <a:solidFill>
                  <a:schemeClr val="bg1"/>
                </a:solidFill>
              </a:rPr>
              <a:t>Referent, Berater, Prüfer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4392563" y="36851932"/>
            <a:ext cx="1935594" cy="646331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M. Sc. Angewandte Chemie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Referent, Prüfer, Fotograf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Systemischer Coach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397081" y="36851931"/>
            <a:ext cx="1617494" cy="646331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Gute Seele des Hauses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Administration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Verlag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1462317" y="33822242"/>
            <a:ext cx="1562094" cy="46166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chemeClr val="bg1"/>
                </a:solidFill>
              </a:rPr>
              <a:t>B.Sc</a:t>
            </a:r>
            <a:r>
              <a:rPr lang="de-DE" sz="1200" b="1" dirty="0" smtClean="0">
                <a:solidFill>
                  <a:schemeClr val="bg1"/>
                </a:solidFill>
              </a:rPr>
              <a:t>. Hygienetechnik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Gebäudereiniger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8037985" y="31056272"/>
            <a:ext cx="1562094" cy="46166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solidFill>
                  <a:schemeClr val="bg1"/>
                </a:solidFill>
              </a:rPr>
              <a:t>B.Sc</a:t>
            </a:r>
            <a:r>
              <a:rPr lang="de-DE" sz="1200" b="1" dirty="0" smtClean="0">
                <a:solidFill>
                  <a:schemeClr val="bg1"/>
                </a:solidFill>
              </a:rPr>
              <a:t>. Hygienetechnik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Referentin, Beraterin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288107" y="28122414"/>
            <a:ext cx="2572692" cy="46166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Sie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haben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Fragen</a:t>
            </a:r>
            <a:r>
              <a:rPr lang="en-US" sz="2400" b="1" dirty="0" smtClean="0">
                <a:solidFill>
                  <a:schemeClr val="bg1"/>
                </a:solidFill>
              </a:rPr>
              <a:t>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3837380" y="38318999"/>
            <a:ext cx="6891887" cy="461665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Wir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haben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</a:rPr>
              <a:t>ntworten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oder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finden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sie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</a:rPr>
              <a:t>gemeinsam</a:t>
            </a:r>
            <a:r>
              <a:rPr lang="en-US" sz="2400" b="1" dirty="0" smtClean="0">
                <a:solidFill>
                  <a:schemeClr val="bg1"/>
                </a:solidFill>
              </a:rPr>
              <a:t>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684841" y="31075808"/>
            <a:ext cx="1611467" cy="646331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Diplom Betriebswirt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Seminar-Management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333620" y="31102438"/>
            <a:ext cx="3744416" cy="646331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</a:rPr>
              <a:t>Öffentlich </a:t>
            </a:r>
            <a:r>
              <a:rPr lang="de-DE" sz="1200" b="1" dirty="0">
                <a:solidFill>
                  <a:schemeClr val="bg1"/>
                </a:solidFill>
              </a:rPr>
              <a:t>bestellter und </a:t>
            </a:r>
            <a:r>
              <a:rPr lang="de-DE" sz="1200" b="1" dirty="0" smtClean="0">
                <a:solidFill>
                  <a:schemeClr val="bg1"/>
                </a:solidFill>
              </a:rPr>
              <a:t>vereidigter Sachverständiger </a:t>
            </a:r>
          </a:p>
          <a:p>
            <a:r>
              <a:rPr lang="de-DE" sz="1200" b="1" dirty="0" smtClean="0">
                <a:solidFill>
                  <a:schemeClr val="bg1"/>
                </a:solidFill>
              </a:rPr>
              <a:t>Staatlich </a:t>
            </a:r>
            <a:r>
              <a:rPr lang="de-DE" sz="1200" b="1" dirty="0">
                <a:solidFill>
                  <a:schemeClr val="bg1"/>
                </a:solidFill>
              </a:rPr>
              <a:t>geprüfter Hygienetechniker </a:t>
            </a:r>
          </a:p>
          <a:p>
            <a:r>
              <a:rPr lang="de-DE" sz="1200" b="1" dirty="0" err="1">
                <a:solidFill>
                  <a:schemeClr val="bg1"/>
                </a:solidFill>
              </a:rPr>
              <a:t>Gebäudereinigermeister</a:t>
            </a:r>
            <a:r>
              <a:rPr lang="de-DE" sz="1200" b="1" dirty="0">
                <a:solidFill>
                  <a:schemeClr val="bg1"/>
                </a:solidFill>
              </a:rPr>
              <a:t> 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6" b="8102"/>
          <a:stretch/>
        </p:blipFill>
        <p:spPr bwMode="auto">
          <a:xfrm>
            <a:off x="646773" y="17610312"/>
            <a:ext cx="10208351" cy="18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5" y="4576863"/>
            <a:ext cx="105060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10227" y="7295896"/>
            <a:ext cx="846545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FIGR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pulsiert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das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Herzblut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unseres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früh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verstorbenen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Vaters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Walther Wilhelm.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Seine Vision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möchten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voller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Wertschätzung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erfolgreich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fortführen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Durch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unseren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Familiengeist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schaffen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eine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vertrauensvolle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entspannte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Lernatmosphäre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Diese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Atmosphäre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stellt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optimale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Balance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zwischen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Tradition und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modernem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Zeitgeist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dar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-1998683" y="9401400"/>
            <a:ext cx="999164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verstehen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Bindeglied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Multiplikator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Kommunikator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zwischen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Forschung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Entwickung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dem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Berufsalltag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Das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scharfe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Beobachten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Markts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ermöglicht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jederzeit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aktuellsten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Standards und Trends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schulen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Zuge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Digitalisierung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bieten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Produkte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auch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Online an.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So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gewinnen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Sie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ortsungebunden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Stück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Zukunft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!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-559430" y="5117400"/>
            <a:ext cx="854201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legen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großen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Wert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darauf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unsere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Seminare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anschaulich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und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praxisnah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gestalten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Durch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Gestaltung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vermitteln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nicht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nur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Theorie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sondern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bereiten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Ihre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Mitarbeiter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auf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realen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Herausforderungen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Alltag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vor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Das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ermöglicht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Ihnen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das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Gelernte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ofort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raktisch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Ihren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Berufsalltag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zu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integrieren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51616" y="11099975"/>
            <a:ext cx="1843262" cy="46166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NACHHALTIG</a:t>
            </a:r>
            <a:endParaRPr lang="en-US" sz="3600" b="1" dirty="0">
              <a:solidFill>
                <a:srgbClr val="009999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43084" y="11585894"/>
            <a:ext cx="934672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Bevor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Empfehlungen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aussprechen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prüfen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alle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Innovationen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auf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ihre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Nachhaltigkeit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Das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heißt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uns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Funktioniert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das in der Praxis?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Schonen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einer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Anschaffung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langfristig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Ressourcen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? Und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welchen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Argumenten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können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Sie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Anschaffung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beim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Kunden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verkaufen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Dank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diesem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Dreischritt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erhalten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Sie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durch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unsere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Schulungen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einen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echten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Mehrwert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4" name="Rechteck 103"/>
          <p:cNvSpPr/>
          <p:nvPr/>
        </p:nvSpPr>
        <p:spPr>
          <a:xfrm>
            <a:off x="705064" y="14009912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0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181708" y="14009912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0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649197" y="14009912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01"/>
              </a:solidFill>
            </a:endParaRPr>
          </a:p>
        </p:txBody>
      </p:sp>
      <p:sp>
        <p:nvSpPr>
          <p:cNvPr id="107" name="Rechteck 106"/>
          <p:cNvSpPr/>
          <p:nvPr/>
        </p:nvSpPr>
        <p:spPr>
          <a:xfrm>
            <a:off x="8092117" y="14009912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301"/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737122" y="15574924"/>
            <a:ext cx="213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Seminare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3168427" y="15574924"/>
            <a:ext cx="213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Lehrgänge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8083900" y="15574924"/>
            <a:ext cx="213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Verlag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1098839" y="16603320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3592851" y="16614806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6054988" y="16603320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8503260" y="16614806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8484886" y="16181012"/>
            <a:ext cx="1391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Fachbücher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&amp; Apps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3456459" y="16181012"/>
            <a:ext cx="1630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Zertifizierte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Abschlüsse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792163" y="16181012"/>
            <a:ext cx="1922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Ort, Online und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Inhouse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extfeld 117"/>
          <p:cNvSpPr txBox="1"/>
          <p:nvPr/>
        </p:nvSpPr>
        <p:spPr>
          <a:xfrm>
            <a:off x="5643845" y="15594088"/>
            <a:ext cx="2133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Beraten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Prüfen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Messen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679719" y="14009912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20" name="Rechteck 119"/>
          <p:cNvSpPr/>
          <p:nvPr/>
        </p:nvSpPr>
        <p:spPr>
          <a:xfrm>
            <a:off x="3150220" y="14009912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21" name="Rechteck 120"/>
          <p:cNvSpPr/>
          <p:nvPr/>
        </p:nvSpPr>
        <p:spPr>
          <a:xfrm>
            <a:off x="5618500" y="14009912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22" name="Rechteck 121"/>
          <p:cNvSpPr/>
          <p:nvPr/>
        </p:nvSpPr>
        <p:spPr>
          <a:xfrm>
            <a:off x="8071227" y="14009912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23" name="Rechteck 122"/>
          <p:cNvSpPr/>
          <p:nvPr/>
        </p:nvSpPr>
        <p:spPr>
          <a:xfrm>
            <a:off x="747402" y="39356728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hteck 123"/>
          <p:cNvSpPr/>
          <p:nvPr/>
        </p:nvSpPr>
        <p:spPr>
          <a:xfrm>
            <a:off x="3224046" y="39356728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hteck 124"/>
          <p:cNvSpPr/>
          <p:nvPr/>
        </p:nvSpPr>
        <p:spPr>
          <a:xfrm>
            <a:off x="5691535" y="39356728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hteck 125"/>
          <p:cNvSpPr/>
          <p:nvPr/>
        </p:nvSpPr>
        <p:spPr>
          <a:xfrm>
            <a:off x="8134455" y="39356728"/>
            <a:ext cx="2133094" cy="3096344"/>
          </a:xfrm>
          <a:prstGeom prst="rect">
            <a:avLst/>
          </a:prstGeom>
          <a:solidFill>
            <a:srgbClr val="FFF301"/>
          </a:solidFill>
          <a:ln>
            <a:noFill/>
          </a:ln>
          <a:effectLst>
            <a:outerShdw blurRad="63500" sx="70000" sy="70000" algn="ctr" rotWithShape="0">
              <a:prstClr val="black">
                <a:alpha val="7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feld 126"/>
          <p:cNvSpPr txBox="1"/>
          <p:nvPr/>
        </p:nvSpPr>
        <p:spPr>
          <a:xfrm>
            <a:off x="779460" y="40921740"/>
            <a:ext cx="213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Beratung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Textfeld 127"/>
          <p:cNvSpPr txBox="1"/>
          <p:nvPr/>
        </p:nvSpPr>
        <p:spPr>
          <a:xfrm>
            <a:off x="3150228" y="40921740"/>
            <a:ext cx="22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Produktprüfung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Textfeld 128"/>
          <p:cNvSpPr txBox="1"/>
          <p:nvPr/>
        </p:nvSpPr>
        <p:spPr>
          <a:xfrm>
            <a:off x="8113565" y="40960169"/>
            <a:ext cx="213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QS-App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Textfeld 129"/>
          <p:cNvSpPr txBox="1"/>
          <p:nvPr/>
        </p:nvSpPr>
        <p:spPr>
          <a:xfrm>
            <a:off x="1141177" y="41950136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Textfeld 130"/>
          <p:cNvSpPr txBox="1"/>
          <p:nvPr/>
        </p:nvSpPr>
        <p:spPr>
          <a:xfrm>
            <a:off x="3635189" y="41961622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6097326" y="41950136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8545598" y="41961622"/>
            <a:ext cx="13108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jetzt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entdecken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Textfeld 133"/>
          <p:cNvSpPr txBox="1"/>
          <p:nvPr/>
        </p:nvSpPr>
        <p:spPr>
          <a:xfrm>
            <a:off x="8527224" y="41527828"/>
            <a:ext cx="68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kurzinfo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3498797" y="41527828"/>
            <a:ext cx="68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kurzinfo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834501" y="41527828"/>
            <a:ext cx="68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kurzinfo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5686183" y="40940904"/>
            <a:ext cx="213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Gutachten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Rechteck 137"/>
          <p:cNvSpPr/>
          <p:nvPr/>
        </p:nvSpPr>
        <p:spPr>
          <a:xfrm>
            <a:off x="722057" y="39356728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39" name="Rechteck 138"/>
          <p:cNvSpPr/>
          <p:nvPr/>
        </p:nvSpPr>
        <p:spPr>
          <a:xfrm>
            <a:off x="3192558" y="39356728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40" name="Rechteck 139"/>
          <p:cNvSpPr/>
          <p:nvPr/>
        </p:nvSpPr>
        <p:spPr>
          <a:xfrm>
            <a:off x="5660838" y="39356728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sp>
        <p:nvSpPr>
          <p:cNvPr id="141" name="Rechteck 140"/>
          <p:cNvSpPr/>
          <p:nvPr/>
        </p:nvSpPr>
        <p:spPr>
          <a:xfrm>
            <a:off x="8113565" y="39356728"/>
            <a:ext cx="2158439" cy="1548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Bild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2" y="45567920"/>
            <a:ext cx="979175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feld 142"/>
          <p:cNvSpPr txBox="1"/>
          <p:nvPr/>
        </p:nvSpPr>
        <p:spPr>
          <a:xfrm>
            <a:off x="5924737" y="41527828"/>
            <a:ext cx="686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kurzinfo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05" y="27992358"/>
            <a:ext cx="22669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8450467" y="27564664"/>
            <a:ext cx="202754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Mitlaufend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8399205" y="56628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Eckig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oder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abgerundet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>
            <a:off x="5360360" y="361490"/>
            <a:ext cx="3510259" cy="2559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 flipH="1">
            <a:off x="9942007" y="425960"/>
            <a:ext cx="624148" cy="190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hteck 1038"/>
          <p:cNvSpPr/>
          <p:nvPr/>
        </p:nvSpPr>
        <p:spPr>
          <a:xfrm>
            <a:off x="7992963" y="3175507"/>
            <a:ext cx="2680536" cy="715724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feld 49"/>
          <p:cNvSpPr txBox="1"/>
          <p:nvPr/>
        </p:nvSpPr>
        <p:spPr>
          <a:xfrm>
            <a:off x="8334822" y="3136704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Seminarfinder</a:t>
            </a:r>
            <a:endParaRPr lang="en-US" dirty="0"/>
          </a:p>
        </p:txBody>
      </p:sp>
      <p:sp>
        <p:nvSpPr>
          <p:cNvPr id="53" name="Abgerundetes Rechteck 52"/>
          <p:cNvSpPr/>
          <p:nvPr/>
        </p:nvSpPr>
        <p:spPr>
          <a:xfrm>
            <a:off x="8134455" y="3570930"/>
            <a:ext cx="2337018" cy="226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Stichwort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Dozent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Nummer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44" name="Gerade Verbindung mit Pfeil 1043"/>
          <p:cNvCxnSpPr/>
          <p:nvPr/>
        </p:nvCxnSpPr>
        <p:spPr>
          <a:xfrm>
            <a:off x="2838158" y="47196993"/>
            <a:ext cx="1833858" cy="224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4" y="20058584"/>
            <a:ext cx="92583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1" y="42885120"/>
            <a:ext cx="962252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feld 146"/>
          <p:cNvSpPr txBox="1"/>
          <p:nvPr/>
        </p:nvSpPr>
        <p:spPr>
          <a:xfrm>
            <a:off x="7056859" y="42885120"/>
            <a:ext cx="3197182" cy="1938992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endParaRPr lang="de-DE" sz="1200" b="1" dirty="0" smtClean="0">
              <a:solidFill>
                <a:schemeClr val="bg1"/>
              </a:solidFill>
            </a:endParaRPr>
          </a:p>
          <a:p>
            <a:r>
              <a:rPr lang="de-DE" sz="1200" b="1" dirty="0" smtClean="0">
                <a:solidFill>
                  <a:schemeClr val="bg1"/>
                </a:solidFill>
              </a:rPr>
              <a:t>Sie möchten mehr über das FIGR erfahren?</a:t>
            </a:r>
          </a:p>
          <a:p>
            <a:endParaRPr lang="de-DE" sz="1200" b="1" dirty="0">
              <a:solidFill>
                <a:schemeClr val="bg1"/>
              </a:solidFill>
            </a:endParaRPr>
          </a:p>
          <a:p>
            <a:r>
              <a:rPr lang="de-DE" sz="1200" b="1" dirty="0" smtClean="0">
                <a:solidFill>
                  <a:schemeClr val="bg1"/>
                </a:solidFill>
              </a:rPr>
              <a:t>Unsere Geschichte, …</a:t>
            </a:r>
          </a:p>
          <a:p>
            <a:endParaRPr lang="de-DE" sz="1200" b="1" dirty="0">
              <a:solidFill>
                <a:schemeClr val="bg1"/>
              </a:solidFill>
            </a:endParaRPr>
          </a:p>
          <a:p>
            <a:endParaRPr lang="de-DE" sz="1200" b="1" dirty="0" smtClean="0">
              <a:solidFill>
                <a:schemeClr val="bg1"/>
              </a:solidFill>
            </a:endParaRPr>
          </a:p>
          <a:p>
            <a:endParaRPr lang="de-DE" sz="1200" b="1" dirty="0" smtClean="0">
              <a:solidFill>
                <a:schemeClr val="bg1"/>
              </a:solidFill>
            </a:endParaRPr>
          </a:p>
          <a:p>
            <a:endParaRPr lang="de-DE" sz="1200" b="1" dirty="0">
              <a:solidFill>
                <a:schemeClr val="bg1"/>
              </a:solidFill>
            </a:endParaRPr>
          </a:p>
          <a:p>
            <a:endParaRPr lang="de-DE" sz="1200" b="1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848947" y="44244561"/>
            <a:ext cx="1467068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über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7" y="24289618"/>
            <a:ext cx="10109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Benutzerdefiniert</PresentationFormat>
  <Paragraphs>102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Larissa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Chefkoch</dc:creator>
  <cp:lastModifiedBy>Andreas Lutz</cp:lastModifiedBy>
  <cp:revision>55</cp:revision>
  <dcterms:created xsi:type="dcterms:W3CDTF">2021-07-29T15:37:41Z</dcterms:created>
  <dcterms:modified xsi:type="dcterms:W3CDTF">2021-09-02T16:16:48Z</dcterms:modified>
</cp:coreProperties>
</file>